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3" r:id="rId8"/>
    <p:sldId id="259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artje Smit" initials="MS" lastIdx="6" clrIdx="0">
    <p:extLst>
      <p:ext uri="{19B8F6BF-5375-455C-9EA6-DF929625EA0E}">
        <p15:presenceInfo xmlns:p15="http://schemas.microsoft.com/office/powerpoint/2012/main" userId="S::maartjesmit@eduhintovd.nl::e38fa831-cebc-422b-b7d2-d7bd22b11cf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F12D1B-506B-4DF7-8C8D-53317BF4D483}" v="1" dt="2023-03-10T19:15:34.5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id van der Pasch - Lever" userId="9da48b9c-ed5a-45d7-a2e1-07d5b651abeb" providerId="ADAL" clId="{F6C4B6B7-8718-442B-9665-4C88E8C69F93}"/>
    <pc:docChg chg="undo custSel modSld">
      <pc:chgData name="Ingrid van der Pasch - Lever" userId="9da48b9c-ed5a-45d7-a2e1-07d5b651abeb" providerId="ADAL" clId="{F6C4B6B7-8718-442B-9665-4C88E8C69F93}" dt="2022-12-31T08:39:18.882" v="136" actId="403"/>
      <pc:docMkLst>
        <pc:docMk/>
      </pc:docMkLst>
      <pc:sldChg chg="modSp mod">
        <pc:chgData name="Ingrid van der Pasch - Lever" userId="9da48b9c-ed5a-45d7-a2e1-07d5b651abeb" providerId="ADAL" clId="{F6C4B6B7-8718-442B-9665-4C88E8C69F93}" dt="2022-12-31T08:27:32.745" v="10" actId="14100"/>
        <pc:sldMkLst>
          <pc:docMk/>
          <pc:sldMk cId="3554833919" sldId="256"/>
        </pc:sldMkLst>
        <pc:spChg chg="mod">
          <ac:chgData name="Ingrid van der Pasch - Lever" userId="9da48b9c-ed5a-45d7-a2e1-07d5b651abeb" providerId="ADAL" clId="{F6C4B6B7-8718-442B-9665-4C88E8C69F93}" dt="2022-12-31T08:27:25.475" v="9" actId="403"/>
          <ac:spMkLst>
            <pc:docMk/>
            <pc:sldMk cId="3554833919" sldId="256"/>
            <ac:spMk id="6" creationId="{7706241C-4F13-4DEE-9C1C-61AA4A112522}"/>
          </ac:spMkLst>
        </pc:spChg>
        <pc:grpChg chg="mod">
          <ac:chgData name="Ingrid van der Pasch - Lever" userId="9da48b9c-ed5a-45d7-a2e1-07d5b651abeb" providerId="ADAL" clId="{F6C4B6B7-8718-442B-9665-4C88E8C69F93}" dt="2022-12-31T08:27:32.745" v="10" actId="14100"/>
          <ac:grpSpMkLst>
            <pc:docMk/>
            <pc:sldMk cId="3554833919" sldId="256"/>
            <ac:grpSpMk id="4" creationId="{0D84B593-D1C2-4545-91C6-552BFC0C435E}"/>
          </ac:grpSpMkLst>
        </pc:grpChg>
      </pc:sldChg>
      <pc:sldChg chg="modSp mod">
        <pc:chgData name="Ingrid van der Pasch - Lever" userId="9da48b9c-ed5a-45d7-a2e1-07d5b651abeb" providerId="ADAL" clId="{F6C4B6B7-8718-442B-9665-4C88E8C69F93}" dt="2022-12-31T08:28:42.648" v="30" actId="14100"/>
        <pc:sldMkLst>
          <pc:docMk/>
          <pc:sldMk cId="1974751888" sldId="257"/>
        </pc:sldMkLst>
        <pc:spChg chg="mod">
          <ac:chgData name="Ingrid van der Pasch - Lever" userId="9da48b9c-ed5a-45d7-a2e1-07d5b651abeb" providerId="ADAL" clId="{F6C4B6B7-8718-442B-9665-4C88E8C69F93}" dt="2022-12-31T08:27:46.822" v="15" actId="403"/>
          <ac:spMkLst>
            <pc:docMk/>
            <pc:sldMk cId="1974751888" sldId="257"/>
            <ac:spMk id="8" creationId="{97116BCF-BCA5-4C68-986B-2290C94A4590}"/>
          </ac:spMkLst>
        </pc:spChg>
        <pc:spChg chg="mod">
          <ac:chgData name="Ingrid van der Pasch - Lever" userId="9da48b9c-ed5a-45d7-a2e1-07d5b651abeb" providerId="ADAL" clId="{F6C4B6B7-8718-442B-9665-4C88E8C69F93}" dt="2022-12-31T08:27:46.822" v="15" actId="403"/>
          <ac:spMkLst>
            <pc:docMk/>
            <pc:sldMk cId="1974751888" sldId="257"/>
            <ac:spMk id="9" creationId="{6A7B20CB-D364-4265-BF9F-C5A4892488C2}"/>
          </ac:spMkLst>
        </pc:spChg>
        <pc:spChg chg="mod">
          <ac:chgData name="Ingrid van der Pasch - Lever" userId="9da48b9c-ed5a-45d7-a2e1-07d5b651abeb" providerId="ADAL" clId="{F6C4B6B7-8718-442B-9665-4C88E8C69F93}" dt="2022-12-31T08:28:06.481" v="21" actId="404"/>
          <ac:spMkLst>
            <pc:docMk/>
            <pc:sldMk cId="1974751888" sldId="257"/>
            <ac:spMk id="12" creationId="{808CCAE2-77DD-4E15-BC09-AE9CE2E8689A}"/>
          </ac:spMkLst>
        </pc:spChg>
        <pc:spChg chg="mod">
          <ac:chgData name="Ingrid van der Pasch - Lever" userId="9da48b9c-ed5a-45d7-a2e1-07d5b651abeb" providerId="ADAL" clId="{F6C4B6B7-8718-442B-9665-4C88E8C69F93}" dt="2022-12-31T08:28:25.209" v="27" actId="14100"/>
          <ac:spMkLst>
            <pc:docMk/>
            <pc:sldMk cId="1974751888" sldId="257"/>
            <ac:spMk id="18" creationId="{0698B929-0D75-4000-992B-8BDAF2247944}"/>
          </ac:spMkLst>
        </pc:spChg>
        <pc:grpChg chg="mod">
          <ac:chgData name="Ingrid van der Pasch - Lever" userId="9da48b9c-ed5a-45d7-a2e1-07d5b651abeb" providerId="ADAL" clId="{F6C4B6B7-8718-442B-9665-4C88E8C69F93}" dt="2022-12-31T08:27:44.537" v="12" actId="14100"/>
          <ac:grpSpMkLst>
            <pc:docMk/>
            <pc:sldMk cId="1974751888" sldId="257"/>
            <ac:grpSpMk id="7" creationId="{5EC4624B-5220-4F52-9D20-1ADC0F739352}"/>
          </ac:grpSpMkLst>
        </pc:grpChg>
        <pc:grpChg chg="mod">
          <ac:chgData name="Ingrid van der Pasch - Lever" userId="9da48b9c-ed5a-45d7-a2e1-07d5b651abeb" providerId="ADAL" clId="{F6C4B6B7-8718-442B-9665-4C88E8C69F93}" dt="2022-12-31T08:28:32.152" v="28" actId="1076"/>
          <ac:grpSpMkLst>
            <pc:docMk/>
            <pc:sldMk cId="1974751888" sldId="257"/>
            <ac:grpSpMk id="10" creationId="{FFA78F16-031F-47F4-AE89-DF77B5CE462E}"/>
          </ac:grpSpMkLst>
        </pc:grpChg>
        <pc:grpChg chg="mod">
          <ac:chgData name="Ingrid van der Pasch - Lever" userId="9da48b9c-ed5a-45d7-a2e1-07d5b651abeb" providerId="ADAL" clId="{F6C4B6B7-8718-442B-9665-4C88E8C69F93}" dt="2022-12-31T08:28:42.648" v="30" actId="14100"/>
          <ac:grpSpMkLst>
            <pc:docMk/>
            <pc:sldMk cId="1974751888" sldId="257"/>
            <ac:grpSpMk id="19" creationId="{880DAF38-16F8-444B-87FA-55EF3207353C}"/>
          </ac:grpSpMkLst>
        </pc:grpChg>
      </pc:sldChg>
      <pc:sldChg chg="modSp mod">
        <pc:chgData name="Ingrid van der Pasch - Lever" userId="9da48b9c-ed5a-45d7-a2e1-07d5b651abeb" providerId="ADAL" clId="{F6C4B6B7-8718-442B-9665-4C88E8C69F93}" dt="2022-12-31T08:30:36.136" v="57" actId="14100"/>
        <pc:sldMkLst>
          <pc:docMk/>
          <pc:sldMk cId="2032828847" sldId="258"/>
        </pc:sldMkLst>
        <pc:spChg chg="mod">
          <ac:chgData name="Ingrid van der Pasch - Lever" userId="9da48b9c-ed5a-45d7-a2e1-07d5b651abeb" providerId="ADAL" clId="{F6C4B6B7-8718-442B-9665-4C88E8C69F93}" dt="2022-12-31T08:29:21.699" v="42" actId="403"/>
          <ac:spMkLst>
            <pc:docMk/>
            <pc:sldMk cId="2032828847" sldId="258"/>
            <ac:spMk id="5" creationId="{7FF635C0-BAD8-4A66-9527-F3F9084A9E8F}"/>
          </ac:spMkLst>
        </pc:spChg>
        <pc:spChg chg="mod">
          <ac:chgData name="Ingrid van der Pasch - Lever" userId="9da48b9c-ed5a-45d7-a2e1-07d5b651abeb" providerId="ADAL" clId="{F6C4B6B7-8718-442B-9665-4C88E8C69F93}" dt="2022-12-31T08:29:40.607" v="45" actId="404"/>
          <ac:spMkLst>
            <pc:docMk/>
            <pc:sldMk cId="2032828847" sldId="258"/>
            <ac:spMk id="6" creationId="{003526D1-D597-47EA-89FB-2A2D3B846BC4}"/>
          </ac:spMkLst>
        </pc:spChg>
        <pc:spChg chg="mod">
          <ac:chgData name="Ingrid van der Pasch - Lever" userId="9da48b9c-ed5a-45d7-a2e1-07d5b651abeb" providerId="ADAL" clId="{F6C4B6B7-8718-442B-9665-4C88E8C69F93}" dt="2022-12-31T08:29:58.849" v="51" actId="403"/>
          <ac:spMkLst>
            <pc:docMk/>
            <pc:sldMk cId="2032828847" sldId="258"/>
            <ac:spMk id="8" creationId="{93BA61FC-A065-49B4-A2BE-F4281F2E5E10}"/>
          </ac:spMkLst>
        </pc:spChg>
        <pc:spChg chg="mod">
          <ac:chgData name="Ingrid van der Pasch - Lever" userId="9da48b9c-ed5a-45d7-a2e1-07d5b651abeb" providerId="ADAL" clId="{F6C4B6B7-8718-442B-9665-4C88E8C69F93}" dt="2022-12-31T08:29:58.849" v="51" actId="403"/>
          <ac:spMkLst>
            <pc:docMk/>
            <pc:sldMk cId="2032828847" sldId="258"/>
            <ac:spMk id="9" creationId="{468C8B47-7CC6-4935-A43B-B03701229C03}"/>
          </ac:spMkLst>
        </pc:spChg>
        <pc:spChg chg="mod">
          <ac:chgData name="Ingrid van der Pasch - Lever" userId="9da48b9c-ed5a-45d7-a2e1-07d5b651abeb" providerId="ADAL" clId="{F6C4B6B7-8718-442B-9665-4C88E8C69F93}" dt="2022-12-31T08:30:12.474" v="55" actId="403"/>
          <ac:spMkLst>
            <pc:docMk/>
            <pc:sldMk cId="2032828847" sldId="258"/>
            <ac:spMk id="12" creationId="{2876C659-C4CC-4DE0-A787-6F7A42551EE0}"/>
          </ac:spMkLst>
        </pc:spChg>
        <pc:grpChg chg="mod">
          <ac:chgData name="Ingrid van der Pasch - Lever" userId="9da48b9c-ed5a-45d7-a2e1-07d5b651abeb" providerId="ADAL" clId="{F6C4B6B7-8718-442B-9665-4C88E8C69F93}" dt="2022-12-31T08:29:45.985" v="46" actId="14100"/>
          <ac:grpSpMkLst>
            <pc:docMk/>
            <pc:sldMk cId="2032828847" sldId="258"/>
            <ac:grpSpMk id="4" creationId="{7C0F744B-EB40-4C18-AF5C-64F1A55F5D36}"/>
          </ac:grpSpMkLst>
        </pc:grpChg>
        <pc:grpChg chg="mod">
          <ac:chgData name="Ingrid van der Pasch - Lever" userId="9da48b9c-ed5a-45d7-a2e1-07d5b651abeb" providerId="ADAL" clId="{F6C4B6B7-8718-442B-9665-4C88E8C69F93}" dt="2022-12-31T08:29:56.256" v="48" actId="14100"/>
          <ac:grpSpMkLst>
            <pc:docMk/>
            <pc:sldMk cId="2032828847" sldId="258"/>
            <ac:grpSpMk id="7" creationId="{BA8BE39E-F10E-42A3-B31A-53EA98797B1B}"/>
          </ac:grpSpMkLst>
        </pc:grpChg>
        <pc:grpChg chg="mod">
          <ac:chgData name="Ingrid van der Pasch - Lever" userId="9da48b9c-ed5a-45d7-a2e1-07d5b651abeb" providerId="ADAL" clId="{F6C4B6B7-8718-442B-9665-4C88E8C69F93}" dt="2022-12-31T08:30:36.136" v="57" actId="14100"/>
          <ac:grpSpMkLst>
            <pc:docMk/>
            <pc:sldMk cId="2032828847" sldId="258"/>
            <ac:grpSpMk id="13" creationId="{598C3811-0561-4E9B-AF4D-490C1CE1D531}"/>
          </ac:grpSpMkLst>
        </pc:grpChg>
      </pc:sldChg>
      <pc:sldChg chg="modSp mod">
        <pc:chgData name="Ingrid van der Pasch - Lever" userId="9da48b9c-ed5a-45d7-a2e1-07d5b651abeb" providerId="ADAL" clId="{F6C4B6B7-8718-442B-9665-4C88E8C69F93}" dt="2022-12-31T08:33:40.697" v="85" actId="14100"/>
        <pc:sldMkLst>
          <pc:docMk/>
          <pc:sldMk cId="1591167997" sldId="259"/>
        </pc:sldMkLst>
        <pc:spChg chg="mod">
          <ac:chgData name="Ingrid van der Pasch - Lever" userId="9da48b9c-ed5a-45d7-a2e1-07d5b651abeb" providerId="ADAL" clId="{F6C4B6B7-8718-442B-9665-4C88E8C69F93}" dt="2022-12-31T08:32:56.665" v="76" actId="403"/>
          <ac:spMkLst>
            <pc:docMk/>
            <pc:sldMk cId="1591167997" sldId="259"/>
            <ac:spMk id="6" creationId="{AD4865AB-CA10-40E8-A35A-648A6FDAFB04}"/>
          </ac:spMkLst>
        </pc:spChg>
        <pc:spChg chg="mod">
          <ac:chgData name="Ingrid van der Pasch - Lever" userId="9da48b9c-ed5a-45d7-a2e1-07d5b651abeb" providerId="ADAL" clId="{F6C4B6B7-8718-442B-9665-4C88E8C69F93}" dt="2022-12-31T08:32:56.665" v="76" actId="403"/>
          <ac:spMkLst>
            <pc:docMk/>
            <pc:sldMk cId="1591167997" sldId="259"/>
            <ac:spMk id="7" creationId="{59612643-21D6-44A2-8FEB-40993D28FF10}"/>
          </ac:spMkLst>
        </pc:spChg>
        <pc:spChg chg="mod">
          <ac:chgData name="Ingrid van der Pasch - Lever" userId="9da48b9c-ed5a-45d7-a2e1-07d5b651abeb" providerId="ADAL" clId="{F6C4B6B7-8718-442B-9665-4C88E8C69F93}" dt="2022-12-31T08:33:21.250" v="82" actId="403"/>
          <ac:spMkLst>
            <pc:docMk/>
            <pc:sldMk cId="1591167997" sldId="259"/>
            <ac:spMk id="9" creationId="{8AC481F2-B812-48BE-9D42-B020C523027F}"/>
          </ac:spMkLst>
        </pc:spChg>
        <pc:spChg chg="mod">
          <ac:chgData name="Ingrid van der Pasch - Lever" userId="9da48b9c-ed5a-45d7-a2e1-07d5b651abeb" providerId="ADAL" clId="{F6C4B6B7-8718-442B-9665-4C88E8C69F93}" dt="2022-12-31T08:33:21.250" v="82" actId="403"/>
          <ac:spMkLst>
            <pc:docMk/>
            <pc:sldMk cId="1591167997" sldId="259"/>
            <ac:spMk id="10" creationId="{37DF19F5-A494-4355-AE19-F25C9D8C76B0}"/>
          </ac:spMkLst>
        </pc:spChg>
        <pc:grpChg chg="mod">
          <ac:chgData name="Ingrid van der Pasch - Lever" userId="9da48b9c-ed5a-45d7-a2e1-07d5b651abeb" providerId="ADAL" clId="{F6C4B6B7-8718-442B-9665-4C88E8C69F93}" dt="2022-12-31T08:33:05.689" v="77" actId="14100"/>
          <ac:grpSpMkLst>
            <pc:docMk/>
            <pc:sldMk cId="1591167997" sldId="259"/>
            <ac:grpSpMk id="5" creationId="{5FC53092-283B-4755-B626-70B1A7B8F04B}"/>
          </ac:grpSpMkLst>
        </pc:grpChg>
        <pc:grpChg chg="mod">
          <ac:chgData name="Ingrid van der Pasch - Lever" userId="9da48b9c-ed5a-45d7-a2e1-07d5b651abeb" providerId="ADAL" clId="{F6C4B6B7-8718-442B-9665-4C88E8C69F93}" dt="2022-12-31T08:33:25.016" v="83" actId="14100"/>
          <ac:grpSpMkLst>
            <pc:docMk/>
            <pc:sldMk cId="1591167997" sldId="259"/>
            <ac:grpSpMk id="8" creationId="{87B37DB4-0123-4C1D-AEEF-52C32774EC64}"/>
          </ac:grpSpMkLst>
        </pc:grpChg>
        <pc:grpChg chg="mod">
          <ac:chgData name="Ingrid van der Pasch - Lever" userId="9da48b9c-ed5a-45d7-a2e1-07d5b651abeb" providerId="ADAL" clId="{F6C4B6B7-8718-442B-9665-4C88E8C69F93}" dt="2022-12-31T08:33:40.697" v="85" actId="14100"/>
          <ac:grpSpMkLst>
            <pc:docMk/>
            <pc:sldMk cId="1591167997" sldId="259"/>
            <ac:grpSpMk id="14" creationId="{702D194D-BC38-4F79-B480-0FB8B68D5692}"/>
          </ac:grpSpMkLst>
        </pc:grpChg>
      </pc:sldChg>
      <pc:sldChg chg="modSp mod">
        <pc:chgData name="Ingrid van der Pasch - Lever" userId="9da48b9c-ed5a-45d7-a2e1-07d5b651abeb" providerId="ADAL" clId="{F6C4B6B7-8718-442B-9665-4C88E8C69F93}" dt="2022-12-31T08:35:17.785" v="106" actId="14100"/>
        <pc:sldMkLst>
          <pc:docMk/>
          <pc:sldMk cId="4071381430" sldId="260"/>
        </pc:sldMkLst>
        <pc:spChg chg="mod">
          <ac:chgData name="Ingrid van der Pasch - Lever" userId="9da48b9c-ed5a-45d7-a2e1-07d5b651abeb" providerId="ADAL" clId="{F6C4B6B7-8718-442B-9665-4C88E8C69F93}" dt="2022-12-31T08:34:07.656" v="92" actId="403"/>
          <ac:spMkLst>
            <pc:docMk/>
            <pc:sldMk cId="4071381430" sldId="260"/>
            <ac:spMk id="7" creationId="{B064473F-6C8A-4794-8C78-CB69378BA072}"/>
          </ac:spMkLst>
        </pc:spChg>
        <pc:spChg chg="mod">
          <ac:chgData name="Ingrid van der Pasch - Lever" userId="9da48b9c-ed5a-45d7-a2e1-07d5b651abeb" providerId="ADAL" clId="{F6C4B6B7-8718-442B-9665-4C88E8C69F93}" dt="2022-12-31T08:34:07.656" v="92" actId="403"/>
          <ac:spMkLst>
            <pc:docMk/>
            <pc:sldMk cId="4071381430" sldId="260"/>
            <ac:spMk id="8" creationId="{AF554F1E-7E4D-42FB-9421-E35C31061B40}"/>
          </ac:spMkLst>
        </pc:spChg>
        <pc:spChg chg="mod">
          <ac:chgData name="Ingrid van der Pasch - Lever" userId="9da48b9c-ed5a-45d7-a2e1-07d5b651abeb" providerId="ADAL" clId="{F6C4B6B7-8718-442B-9665-4C88E8C69F93}" dt="2022-12-31T08:34:31.418" v="97" actId="403"/>
          <ac:spMkLst>
            <pc:docMk/>
            <pc:sldMk cId="4071381430" sldId="260"/>
            <ac:spMk id="10" creationId="{803160FE-511D-4EBE-84AF-8420B0759B1F}"/>
          </ac:spMkLst>
        </pc:spChg>
        <pc:spChg chg="mod">
          <ac:chgData name="Ingrid van der Pasch - Lever" userId="9da48b9c-ed5a-45d7-a2e1-07d5b651abeb" providerId="ADAL" clId="{F6C4B6B7-8718-442B-9665-4C88E8C69F93}" dt="2022-12-31T08:34:31.418" v="97" actId="403"/>
          <ac:spMkLst>
            <pc:docMk/>
            <pc:sldMk cId="4071381430" sldId="260"/>
            <ac:spMk id="11" creationId="{2928F19C-C9A2-431A-AAF7-181C09F46DDC}"/>
          </ac:spMkLst>
        </pc:spChg>
        <pc:spChg chg="mod">
          <ac:chgData name="Ingrid van der Pasch - Lever" userId="9da48b9c-ed5a-45d7-a2e1-07d5b651abeb" providerId="ADAL" clId="{F6C4B6B7-8718-442B-9665-4C88E8C69F93}" dt="2022-12-31T08:35:17.785" v="106" actId="14100"/>
          <ac:spMkLst>
            <pc:docMk/>
            <pc:sldMk cId="4071381430" sldId="260"/>
            <ac:spMk id="17" creationId="{8E43805E-9267-4454-B863-B392DBBC5427}"/>
          </ac:spMkLst>
        </pc:spChg>
        <pc:grpChg chg="mod">
          <ac:chgData name="Ingrid van der Pasch - Lever" userId="9da48b9c-ed5a-45d7-a2e1-07d5b651abeb" providerId="ADAL" clId="{F6C4B6B7-8718-442B-9665-4C88E8C69F93}" dt="2022-12-31T08:34:14.552" v="93" actId="14100"/>
          <ac:grpSpMkLst>
            <pc:docMk/>
            <pc:sldMk cId="4071381430" sldId="260"/>
            <ac:grpSpMk id="6" creationId="{D8C0E541-7913-4815-B700-E2F8F45002D6}"/>
          </ac:grpSpMkLst>
        </pc:grpChg>
        <pc:grpChg chg="mod">
          <ac:chgData name="Ingrid van der Pasch - Lever" userId="9da48b9c-ed5a-45d7-a2e1-07d5b651abeb" providerId="ADAL" clId="{F6C4B6B7-8718-442B-9665-4C88E8C69F93}" dt="2022-12-31T08:34:38.440" v="99" actId="14100"/>
          <ac:grpSpMkLst>
            <pc:docMk/>
            <pc:sldMk cId="4071381430" sldId="260"/>
            <ac:grpSpMk id="9" creationId="{C2849BA9-463F-47AF-A4F0-7C66AA8E81B3}"/>
          </ac:grpSpMkLst>
        </pc:grpChg>
        <pc:grpChg chg="mod">
          <ac:chgData name="Ingrid van der Pasch - Lever" userId="9da48b9c-ed5a-45d7-a2e1-07d5b651abeb" providerId="ADAL" clId="{F6C4B6B7-8718-442B-9665-4C88E8C69F93}" dt="2022-12-31T08:34:59.881" v="101" actId="14100"/>
          <ac:grpSpMkLst>
            <pc:docMk/>
            <pc:sldMk cId="4071381430" sldId="260"/>
            <ac:grpSpMk id="18" creationId="{290AEF25-7EED-4A1D-8CAB-63C89B91E6DC}"/>
          </ac:grpSpMkLst>
        </pc:grpChg>
      </pc:sldChg>
      <pc:sldChg chg="modSp mod">
        <pc:chgData name="Ingrid van der Pasch - Lever" userId="9da48b9c-ed5a-45d7-a2e1-07d5b651abeb" providerId="ADAL" clId="{F6C4B6B7-8718-442B-9665-4C88E8C69F93}" dt="2022-12-31T08:38:35.072" v="130" actId="14100"/>
        <pc:sldMkLst>
          <pc:docMk/>
          <pc:sldMk cId="3625595248" sldId="261"/>
        </pc:sldMkLst>
        <pc:spChg chg="mod">
          <ac:chgData name="Ingrid van der Pasch - Lever" userId="9da48b9c-ed5a-45d7-a2e1-07d5b651abeb" providerId="ADAL" clId="{F6C4B6B7-8718-442B-9665-4C88E8C69F93}" dt="2022-12-31T08:37:27.300" v="114" actId="403"/>
          <ac:spMkLst>
            <pc:docMk/>
            <pc:sldMk cId="3625595248" sldId="261"/>
            <ac:spMk id="8" creationId="{F149BCE1-90A5-4612-92D4-8599D436B186}"/>
          </ac:spMkLst>
        </pc:spChg>
        <pc:spChg chg="mod">
          <ac:chgData name="Ingrid van der Pasch - Lever" userId="9da48b9c-ed5a-45d7-a2e1-07d5b651abeb" providerId="ADAL" clId="{F6C4B6B7-8718-442B-9665-4C88E8C69F93}" dt="2022-12-31T08:38:08.116" v="126" actId="403"/>
          <ac:spMkLst>
            <pc:docMk/>
            <pc:sldMk cId="3625595248" sldId="261"/>
            <ac:spMk id="10" creationId="{DBCD31E3-BE42-4CA6-88B9-76607C5E5AF6}"/>
          </ac:spMkLst>
        </pc:spChg>
        <pc:spChg chg="mod">
          <ac:chgData name="Ingrid van der Pasch - Lever" userId="9da48b9c-ed5a-45d7-a2e1-07d5b651abeb" providerId="ADAL" clId="{F6C4B6B7-8718-442B-9665-4C88E8C69F93}" dt="2022-12-31T08:38:08.116" v="126" actId="403"/>
          <ac:spMkLst>
            <pc:docMk/>
            <pc:sldMk cId="3625595248" sldId="261"/>
            <ac:spMk id="11" creationId="{A591842F-1F7D-42B7-B4DA-7A47E98D30D3}"/>
          </ac:spMkLst>
        </pc:spChg>
        <pc:grpChg chg="mod">
          <ac:chgData name="Ingrid van der Pasch - Lever" userId="9da48b9c-ed5a-45d7-a2e1-07d5b651abeb" providerId="ADAL" clId="{F6C4B6B7-8718-442B-9665-4C88E8C69F93}" dt="2022-12-31T08:37:46.793" v="115" actId="14100"/>
          <ac:grpSpMkLst>
            <pc:docMk/>
            <pc:sldMk cId="3625595248" sldId="261"/>
            <ac:grpSpMk id="6" creationId="{D73644F1-12D4-47F0-A4D7-2ECA596EE924}"/>
          </ac:grpSpMkLst>
        </pc:grpChg>
        <pc:grpChg chg="mod">
          <ac:chgData name="Ingrid van der Pasch - Lever" userId="9da48b9c-ed5a-45d7-a2e1-07d5b651abeb" providerId="ADAL" clId="{F6C4B6B7-8718-442B-9665-4C88E8C69F93}" dt="2022-12-31T08:38:19.617" v="128" actId="14100"/>
          <ac:grpSpMkLst>
            <pc:docMk/>
            <pc:sldMk cId="3625595248" sldId="261"/>
            <ac:grpSpMk id="9" creationId="{083C7CC1-A64D-47B2-8FEE-52C1F3C3705C}"/>
          </ac:grpSpMkLst>
        </pc:grpChg>
        <pc:grpChg chg="mod">
          <ac:chgData name="Ingrid van der Pasch - Lever" userId="9da48b9c-ed5a-45d7-a2e1-07d5b651abeb" providerId="ADAL" clId="{F6C4B6B7-8718-442B-9665-4C88E8C69F93}" dt="2022-12-31T08:38:35.072" v="130" actId="14100"/>
          <ac:grpSpMkLst>
            <pc:docMk/>
            <pc:sldMk cId="3625595248" sldId="261"/>
            <ac:grpSpMk id="15" creationId="{B7CBCF0A-01C5-47C7-B4A2-4A44AD3A6DBD}"/>
          </ac:grpSpMkLst>
        </pc:grpChg>
      </pc:sldChg>
      <pc:sldChg chg="modSp mod">
        <pc:chgData name="Ingrid van der Pasch - Lever" userId="9da48b9c-ed5a-45d7-a2e1-07d5b651abeb" providerId="ADAL" clId="{F6C4B6B7-8718-442B-9665-4C88E8C69F93}" dt="2022-12-31T08:39:18.882" v="136" actId="403"/>
        <pc:sldMkLst>
          <pc:docMk/>
          <pc:sldMk cId="2363726448" sldId="262"/>
        </pc:sldMkLst>
        <pc:spChg chg="mod">
          <ac:chgData name="Ingrid van der Pasch - Lever" userId="9da48b9c-ed5a-45d7-a2e1-07d5b651abeb" providerId="ADAL" clId="{F6C4B6B7-8718-442B-9665-4C88E8C69F93}" dt="2022-12-31T08:39:18.882" v="136" actId="403"/>
          <ac:spMkLst>
            <pc:docMk/>
            <pc:sldMk cId="2363726448" sldId="262"/>
            <ac:spMk id="6" creationId="{906E1A12-FB09-4A39-B9DF-C10CAFB781D1}"/>
          </ac:spMkLst>
        </pc:spChg>
      </pc:sldChg>
      <pc:sldChg chg="modSp mod">
        <pc:chgData name="Ingrid van der Pasch - Lever" userId="9da48b9c-ed5a-45d7-a2e1-07d5b651abeb" providerId="ADAL" clId="{F6C4B6B7-8718-442B-9665-4C88E8C69F93}" dt="2022-12-31T08:31:58.073" v="71" actId="14100"/>
        <pc:sldMkLst>
          <pc:docMk/>
          <pc:sldMk cId="3145297716" sldId="263"/>
        </pc:sldMkLst>
        <pc:spChg chg="mod">
          <ac:chgData name="Ingrid van der Pasch - Lever" userId="9da48b9c-ed5a-45d7-a2e1-07d5b651abeb" providerId="ADAL" clId="{F6C4B6B7-8718-442B-9665-4C88E8C69F93}" dt="2022-12-31T08:30:52.969" v="62" actId="403"/>
          <ac:spMkLst>
            <pc:docMk/>
            <pc:sldMk cId="3145297716" sldId="263"/>
            <ac:spMk id="5" creationId="{7FF635C0-BAD8-4A66-9527-F3F9084A9E8F}"/>
          </ac:spMkLst>
        </pc:spChg>
        <pc:spChg chg="mod">
          <ac:chgData name="Ingrid van der Pasch - Lever" userId="9da48b9c-ed5a-45d7-a2e1-07d5b651abeb" providerId="ADAL" clId="{F6C4B6B7-8718-442B-9665-4C88E8C69F93}" dt="2022-12-31T08:30:52.969" v="62" actId="403"/>
          <ac:spMkLst>
            <pc:docMk/>
            <pc:sldMk cId="3145297716" sldId="263"/>
            <ac:spMk id="6" creationId="{003526D1-D597-47EA-89FB-2A2D3B846BC4}"/>
          </ac:spMkLst>
        </pc:spChg>
        <pc:spChg chg="mod">
          <ac:chgData name="Ingrid van der Pasch - Lever" userId="9da48b9c-ed5a-45d7-a2e1-07d5b651abeb" providerId="ADAL" clId="{F6C4B6B7-8718-442B-9665-4C88E8C69F93}" dt="2022-12-31T08:31:16.587" v="67" actId="403"/>
          <ac:spMkLst>
            <pc:docMk/>
            <pc:sldMk cId="3145297716" sldId="263"/>
            <ac:spMk id="8" creationId="{93BA61FC-A065-49B4-A2BE-F4281F2E5E10}"/>
          </ac:spMkLst>
        </pc:spChg>
        <pc:grpChg chg="mod">
          <ac:chgData name="Ingrid van der Pasch - Lever" userId="9da48b9c-ed5a-45d7-a2e1-07d5b651abeb" providerId="ADAL" clId="{F6C4B6B7-8718-442B-9665-4C88E8C69F93}" dt="2022-12-31T08:31:58.073" v="71" actId="14100"/>
          <ac:grpSpMkLst>
            <pc:docMk/>
            <pc:sldMk cId="3145297716" sldId="263"/>
            <ac:grpSpMk id="3" creationId="{9B9D8F4A-B3C3-4221-8771-F3FB5B38E442}"/>
          </ac:grpSpMkLst>
        </pc:grpChg>
        <pc:grpChg chg="mod">
          <ac:chgData name="Ingrid van der Pasch - Lever" userId="9da48b9c-ed5a-45d7-a2e1-07d5b651abeb" providerId="ADAL" clId="{F6C4B6B7-8718-442B-9665-4C88E8C69F93}" dt="2022-12-31T08:31:00.008" v="63" actId="14100"/>
          <ac:grpSpMkLst>
            <pc:docMk/>
            <pc:sldMk cId="3145297716" sldId="263"/>
            <ac:grpSpMk id="4" creationId="{7C0F744B-EB40-4C18-AF5C-64F1A55F5D36}"/>
          </ac:grpSpMkLst>
        </pc:grpChg>
        <pc:grpChg chg="mod">
          <ac:chgData name="Ingrid van der Pasch - Lever" userId="9da48b9c-ed5a-45d7-a2e1-07d5b651abeb" providerId="ADAL" clId="{F6C4B6B7-8718-442B-9665-4C88E8C69F93}" dt="2022-12-31T08:31:25.361" v="68" actId="14100"/>
          <ac:grpSpMkLst>
            <pc:docMk/>
            <pc:sldMk cId="3145297716" sldId="263"/>
            <ac:grpSpMk id="7" creationId="{BA8BE39E-F10E-42A3-B31A-53EA98797B1B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B75075-9A78-4519-A50B-09BD1DC3AE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90CB12E-AA61-4D73-95C9-3C7A0BE2AE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D160C3-3F8F-4506-AA38-510DB6326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37F623-2832-4F79-8B3B-D1790BD89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84A95EB-6952-4519-8050-AFC735D8E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443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823972-928F-4EFC-A980-4E566B447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4F132F8-1656-463C-A0F1-D59D3BCE3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612437C-8BA6-4BA0-B5E0-88A75CA6F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FC19B41-E6B4-44A6-88EB-8C29568B2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A35C31-E686-4470-A4C5-835F11D12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345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A8B41B2-8EB5-4242-9C9B-C04CD4790F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A0AE6C6-3202-4D84-99B7-29C70EB5D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57C11D-6268-46AD-97E7-A6C4421BF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9CE9DF-20AC-4A80-9401-A2886FBFE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FB172A-B979-4962-919A-D2BFE6E42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4410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80411C-4F08-43D0-AD21-A72CE6E4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3D28B0-A31D-49B6-B193-D3F5512CE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FD8E540-3450-4D19-8A0A-949EBBC77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8F7EB6-DDFB-4B7F-B12F-1C579793C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CABBF70-B783-4752-88F1-AD22E7C0C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8770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A4EAFE-7543-4967-A67C-7DD61840B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D936CB2-F3E2-45FF-A702-DA175535B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D1ED34C-4D0D-4B08-8739-6BBFDF0A2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4BAC4A-F6FB-4994-9CC2-4FFE7171F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FA4E4E-FE1C-4238-BDB7-CE830FB74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439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D1D90-CB7E-4918-95EC-73A710BCB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C341FC-4BF8-4FFB-8F63-A41C419B1D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5C817DB-8818-40B7-AC0C-8414F0048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6A4BF10-7C96-42CF-8890-39403DB8D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F958EC1-F89D-463F-90B5-BFF05C7EC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3D0DF48-D196-41E0-AD64-7D2469B7D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202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A3D553-5133-4ECD-846F-0756C001F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7FD1F03-9585-47D9-94B8-5DDCC0142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87CB2B9-28D8-441E-BD3D-B06FF30F0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231DCCC-D53A-4C3B-90B1-11370CD187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6BEE3EB-82B9-49C6-B362-704EA91978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027DEB9-952A-4CF0-886D-F9399B91C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31EA61D-A423-4AD7-BF20-A134EF24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AF75D6C-A22A-4BDC-99EC-0BBC3812E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620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BFC905-810D-4728-80BA-F39072BA3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06A98B1-144F-4562-B7F4-56E5E109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B504689-206F-4BB5-B1AD-D1CE42D5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954828B-B917-4FC2-BFD2-9A0E96628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5464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801BB67-320B-423F-9055-762C8CEC3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74CB271-8B4B-451A-831E-F7109A849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9A79BE3-1C21-41F2-8D51-83BE57725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251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E6A4AB-E368-4872-BA7D-CE9D18CF5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4B21A22-9B6E-4BEC-BF58-88A53CBED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3A3B743-22F3-4D2F-970E-C74386922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6B2F690-C827-49BA-8E5D-699D8260B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7BBDDE0-5449-43E5-97B7-A7EF6EEBB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7CBB1E0-8BE1-4136-961C-61A9693F4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974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3D99B5-C130-490A-BB1D-189A4F4A1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C93B316-3ED3-40B9-8902-5237AA0B62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39BF611-E4C8-4545-A45F-718E994CA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1248C51-41F9-40B4-9C13-C9391068E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BA46596-9DF5-4A1B-926F-42A48D6B4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0C8AF1E-906A-460E-9AF6-E2A92CE1D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05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31664E7-C6E3-4057-BBE2-19EBE5285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3FD18F4-400F-4FF8-9A72-8723260CE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9522D9-337E-4462-969F-B03DFED542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A6319-77EE-40D1-B8CF-379064540A30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60E518-AEF8-4907-A5B4-A9D181CD99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F63C707-DC1E-4F64-9AB6-DC216CCFC0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0F7F-A8CB-47EF-BEE0-63B89249CF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199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rieretijger.nl/functioneren/management/personeel-werven/profiel-opstelle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jnsalesrecruiter.nl/recruitment/proces/werven/intern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vp-hrnetwerk.nl/sollicitatiecode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embed/sYowktAQ9c0?rel=0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embed/l2N9sgHF_CA?rel=0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dernemenmetpersoneel.nl/aannemen/werving-en-selectie/5-tips-voor-beoordeling-sollicitatiebrief-en-cv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0EE592B1-C5DE-4A04-854C-376BF8D5C00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9144000"/>
          </a:xfrm>
          <a:prstGeom prst="rect">
            <a:avLst/>
          </a:prstGeom>
        </p:spPr>
      </p:pic>
      <p:grpSp>
        <p:nvGrpSpPr>
          <p:cNvPr id="4" name="Groep 3">
            <a:extLst>
              <a:ext uri="{FF2B5EF4-FFF2-40B4-BE49-F238E27FC236}">
                <a16:creationId xmlns:a16="http://schemas.microsoft.com/office/drawing/2014/main" id="{0D84B593-D1C2-4545-91C6-552BFC0C435E}"/>
              </a:ext>
            </a:extLst>
          </p:cNvPr>
          <p:cNvGrpSpPr/>
          <p:nvPr/>
        </p:nvGrpSpPr>
        <p:grpSpPr>
          <a:xfrm>
            <a:off x="7664825" y="178463"/>
            <a:ext cx="4402982" cy="1990996"/>
            <a:chOff x="7907139" y="178463"/>
            <a:chExt cx="4160667" cy="1840342"/>
          </a:xfrm>
        </p:grpSpPr>
        <p:sp>
          <p:nvSpPr>
            <p:cNvPr id="5" name="Afgeronde rechthoek 5">
              <a:extLst>
                <a:ext uri="{FF2B5EF4-FFF2-40B4-BE49-F238E27FC236}">
                  <a16:creationId xmlns:a16="http://schemas.microsoft.com/office/drawing/2014/main" id="{CC24A4B1-EF7E-4606-959B-B6C43393EC7F}"/>
                </a:ext>
              </a:extLst>
            </p:cNvPr>
            <p:cNvSpPr/>
            <p:nvPr/>
          </p:nvSpPr>
          <p:spPr>
            <a:xfrm>
              <a:off x="7907139" y="178463"/>
              <a:ext cx="4160667" cy="184034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6" name="Tekstvak 5">
              <a:extLst>
                <a:ext uri="{FF2B5EF4-FFF2-40B4-BE49-F238E27FC236}">
                  <a16:creationId xmlns:a16="http://schemas.microsoft.com/office/drawing/2014/main" id="{7706241C-4F13-4DEE-9C1C-61AA4A112522}"/>
                </a:ext>
              </a:extLst>
            </p:cNvPr>
            <p:cNvSpPr txBox="1"/>
            <p:nvPr/>
          </p:nvSpPr>
          <p:spPr>
            <a:xfrm>
              <a:off x="8004292" y="301785"/>
              <a:ext cx="3966359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800" dirty="0">
                  <a:latin typeface="Arial" panose="020B0604020202020204" pitchFamily="34" charset="0"/>
                  <a:cs typeface="Arial" panose="020B0604020202020204" pitchFamily="34" charset="0"/>
                </a:rPr>
                <a:t>Werving</a:t>
              </a:r>
            </a:p>
            <a:p>
              <a:r>
                <a:rPr lang="nl-NL" sz="3600" dirty="0">
                  <a:latin typeface="Arial" panose="020B0604020202020204" pitchFamily="34" charset="0"/>
                  <a:cs typeface="Arial" panose="020B0604020202020204" pitchFamily="34" charset="0"/>
                </a:rPr>
                <a:t>hoofdstuk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483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ep 6">
            <a:extLst>
              <a:ext uri="{FF2B5EF4-FFF2-40B4-BE49-F238E27FC236}">
                <a16:creationId xmlns:a16="http://schemas.microsoft.com/office/drawing/2014/main" id="{5EC4624B-5220-4F52-9D20-1ADC0F739352}"/>
              </a:ext>
            </a:extLst>
          </p:cNvPr>
          <p:cNvGrpSpPr/>
          <p:nvPr/>
        </p:nvGrpSpPr>
        <p:grpSpPr>
          <a:xfrm>
            <a:off x="439539" y="561993"/>
            <a:ext cx="5504061" cy="5139559"/>
            <a:chOff x="7907142" y="270341"/>
            <a:chExt cx="4160667" cy="3777316"/>
          </a:xfrm>
        </p:grpSpPr>
        <p:sp>
          <p:nvSpPr>
            <p:cNvPr id="8" name="Afgeronde rechthoek 5">
              <a:extLst>
                <a:ext uri="{FF2B5EF4-FFF2-40B4-BE49-F238E27FC236}">
                  <a16:creationId xmlns:a16="http://schemas.microsoft.com/office/drawing/2014/main" id="{97116BCF-BCA5-4C68-986B-2290C94A4590}"/>
                </a:ext>
              </a:extLst>
            </p:cNvPr>
            <p:cNvSpPr/>
            <p:nvPr/>
          </p:nvSpPr>
          <p:spPr>
            <a:xfrm>
              <a:off x="7907142" y="270341"/>
              <a:ext cx="4160667" cy="3777316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9" name="Tekstvak 8">
              <a:extLst>
                <a:ext uri="{FF2B5EF4-FFF2-40B4-BE49-F238E27FC236}">
                  <a16:creationId xmlns:a16="http://schemas.microsoft.com/office/drawing/2014/main" id="{6A7B20CB-D364-4265-BF9F-C5A4892488C2}"/>
                </a:ext>
              </a:extLst>
            </p:cNvPr>
            <p:cNvSpPr txBox="1"/>
            <p:nvPr/>
          </p:nvSpPr>
          <p:spPr>
            <a:xfrm>
              <a:off x="8046719" y="356135"/>
              <a:ext cx="3840480" cy="3031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Wervingsproces</a:t>
              </a: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Er ontstaat een vacature: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stap 1: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intern geschikte kandidaat? nee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stap 2: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vaststellen functie-eisen, persoonlijke eigenschappen, kennis en ervaring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stap 3: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starten wervingsprocedure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UWV Werkbedrijf / uitzendbureau / werving en selectiebureau</a:t>
              </a:r>
            </a:p>
          </p:txBody>
        </p:sp>
      </p:grpSp>
      <p:grpSp>
        <p:nvGrpSpPr>
          <p:cNvPr id="10" name="Groep 9">
            <a:extLst>
              <a:ext uri="{FF2B5EF4-FFF2-40B4-BE49-F238E27FC236}">
                <a16:creationId xmlns:a16="http://schemas.microsoft.com/office/drawing/2014/main" id="{FFA78F16-031F-47F4-AE89-DF77B5CE462E}"/>
              </a:ext>
            </a:extLst>
          </p:cNvPr>
          <p:cNvGrpSpPr/>
          <p:nvPr/>
        </p:nvGrpSpPr>
        <p:grpSpPr>
          <a:xfrm>
            <a:off x="7183464" y="561993"/>
            <a:ext cx="4428592" cy="871463"/>
            <a:chOff x="7953248" y="4277768"/>
            <a:chExt cx="4068453" cy="657902"/>
          </a:xfrm>
        </p:grpSpPr>
        <p:sp>
          <p:nvSpPr>
            <p:cNvPr id="11" name="Afgeronde rechthoek 8">
              <a:extLst>
                <a:ext uri="{FF2B5EF4-FFF2-40B4-BE49-F238E27FC236}">
                  <a16:creationId xmlns:a16="http://schemas.microsoft.com/office/drawing/2014/main" id="{489C395E-A32C-4D1E-B654-49B1F5A014AD}"/>
                </a:ext>
              </a:extLst>
            </p:cNvPr>
            <p:cNvSpPr/>
            <p:nvPr/>
          </p:nvSpPr>
          <p:spPr>
            <a:xfrm>
              <a:off x="7953248" y="4277768"/>
              <a:ext cx="4068453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2" name="Tekstvak 11">
              <a:extLst>
                <a:ext uri="{FF2B5EF4-FFF2-40B4-BE49-F238E27FC236}">
                  <a16:creationId xmlns:a16="http://schemas.microsoft.com/office/drawing/2014/main" id="{808CCAE2-77DD-4E15-BC09-AE9CE2E8689A}"/>
                </a:ext>
              </a:extLst>
            </p:cNvPr>
            <p:cNvSpPr txBox="1"/>
            <p:nvPr/>
          </p:nvSpPr>
          <p:spPr>
            <a:xfrm>
              <a:off x="8015442" y="4299907"/>
              <a:ext cx="4006259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Hoe kwam jij aan je bijbaan?</a:t>
              </a:r>
            </a:p>
          </p:txBody>
        </p:sp>
      </p:grpSp>
      <p:grpSp>
        <p:nvGrpSpPr>
          <p:cNvPr id="19" name="Groep 18">
            <a:extLst>
              <a:ext uri="{FF2B5EF4-FFF2-40B4-BE49-F238E27FC236}">
                <a16:creationId xmlns:a16="http://schemas.microsoft.com/office/drawing/2014/main" id="{880DAF38-16F8-444B-87FA-55EF3207353C}"/>
              </a:ext>
            </a:extLst>
          </p:cNvPr>
          <p:cNvGrpSpPr/>
          <p:nvPr/>
        </p:nvGrpSpPr>
        <p:grpSpPr>
          <a:xfrm>
            <a:off x="7183464" y="3729319"/>
            <a:ext cx="4428592" cy="1972234"/>
            <a:chOff x="7861032" y="4869102"/>
            <a:chExt cx="4160666" cy="1810435"/>
          </a:xfrm>
        </p:grpSpPr>
        <p:sp>
          <p:nvSpPr>
            <p:cNvPr id="14" name="Rechthoek: afgeronde hoeken 13">
              <a:extLst>
                <a:ext uri="{FF2B5EF4-FFF2-40B4-BE49-F238E27FC236}">
                  <a16:creationId xmlns:a16="http://schemas.microsoft.com/office/drawing/2014/main" id="{1126935F-C9CB-4652-B2C2-8C756A8A6C23}"/>
                </a:ext>
              </a:extLst>
            </p:cNvPr>
            <p:cNvSpPr/>
            <p:nvPr/>
          </p:nvSpPr>
          <p:spPr>
            <a:xfrm>
              <a:off x="7861032" y="4869102"/>
              <a:ext cx="4160666" cy="181043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7" name="Afbeelding 16">
              <a:hlinkClick r:id="rId3"/>
              <a:extLst>
                <a:ext uri="{FF2B5EF4-FFF2-40B4-BE49-F238E27FC236}">
                  <a16:creationId xmlns:a16="http://schemas.microsoft.com/office/drawing/2014/main" id="{B4AD7A97-07DA-420D-88FD-A774DFFB8F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084418" y="5317500"/>
              <a:ext cx="3868296" cy="938498"/>
            </a:xfrm>
            <a:prstGeom prst="rect">
              <a:avLst/>
            </a:prstGeom>
          </p:spPr>
        </p:pic>
        <p:sp>
          <p:nvSpPr>
            <p:cNvPr id="18" name="Tekstvak 17">
              <a:extLst>
                <a:ext uri="{FF2B5EF4-FFF2-40B4-BE49-F238E27FC236}">
                  <a16:creationId xmlns:a16="http://schemas.microsoft.com/office/drawing/2014/main" id="{0698B929-0D75-4000-992B-8BDAF2247944}"/>
                </a:ext>
              </a:extLst>
            </p:cNvPr>
            <p:cNvSpPr txBox="1"/>
            <p:nvPr/>
          </p:nvSpPr>
          <p:spPr>
            <a:xfrm>
              <a:off x="8046716" y="4954802"/>
              <a:ext cx="3750836" cy="369332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tips voor opstellen functie-eisen</a:t>
              </a:r>
            </a:p>
          </p:txBody>
        </p:sp>
      </p:grpSp>
      <p:sp>
        <p:nvSpPr>
          <p:cNvPr id="2" name="Rechthoek: afgeronde hoeken 1">
            <a:extLst>
              <a:ext uri="{FF2B5EF4-FFF2-40B4-BE49-F238E27FC236}">
                <a16:creationId xmlns:a16="http://schemas.microsoft.com/office/drawing/2014/main" id="{B4587BAC-B98A-45C7-A8B4-CFAF71B7238A}"/>
              </a:ext>
            </a:extLst>
          </p:cNvPr>
          <p:cNvSpPr/>
          <p:nvPr/>
        </p:nvSpPr>
        <p:spPr>
          <a:xfrm>
            <a:off x="7820025" y="4812814"/>
            <a:ext cx="342900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B716633A-28E1-4A44-A933-13DBFC7D09BB}"/>
              </a:ext>
            </a:extLst>
          </p:cNvPr>
          <p:cNvSpPr/>
          <p:nvPr/>
        </p:nvSpPr>
        <p:spPr>
          <a:xfrm>
            <a:off x="11929485" y="4889521"/>
            <a:ext cx="138321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475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>
            <a:extLst>
              <a:ext uri="{FF2B5EF4-FFF2-40B4-BE49-F238E27FC236}">
                <a16:creationId xmlns:a16="http://schemas.microsoft.com/office/drawing/2014/main" id="{7C0F744B-EB40-4C18-AF5C-64F1A55F5D36}"/>
              </a:ext>
            </a:extLst>
          </p:cNvPr>
          <p:cNvGrpSpPr/>
          <p:nvPr/>
        </p:nvGrpSpPr>
        <p:grpSpPr>
          <a:xfrm>
            <a:off x="448503" y="510411"/>
            <a:ext cx="6490179" cy="5966895"/>
            <a:chOff x="7907142" y="270341"/>
            <a:chExt cx="4160667" cy="3777316"/>
          </a:xfrm>
        </p:grpSpPr>
        <p:sp>
          <p:nvSpPr>
            <p:cNvPr id="5" name="Afgeronde rechthoek 5">
              <a:extLst>
                <a:ext uri="{FF2B5EF4-FFF2-40B4-BE49-F238E27FC236}">
                  <a16:creationId xmlns:a16="http://schemas.microsoft.com/office/drawing/2014/main" id="{7FF635C0-BAD8-4A66-9527-F3F9084A9E8F}"/>
                </a:ext>
              </a:extLst>
            </p:cNvPr>
            <p:cNvSpPr/>
            <p:nvPr/>
          </p:nvSpPr>
          <p:spPr>
            <a:xfrm>
              <a:off x="7907142" y="270341"/>
              <a:ext cx="4160667" cy="3777316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000" dirty="0"/>
            </a:p>
          </p:txBody>
        </p:sp>
        <p:sp>
          <p:nvSpPr>
            <p:cNvPr id="6" name="Tekstvak 5">
              <a:extLst>
                <a:ext uri="{FF2B5EF4-FFF2-40B4-BE49-F238E27FC236}">
                  <a16:creationId xmlns:a16="http://schemas.microsoft.com/office/drawing/2014/main" id="{003526D1-D597-47EA-89FB-2A2D3B846BC4}"/>
                </a:ext>
              </a:extLst>
            </p:cNvPr>
            <p:cNvSpPr txBox="1"/>
            <p:nvPr/>
          </p:nvSpPr>
          <p:spPr>
            <a:xfrm>
              <a:off x="8046719" y="356135"/>
              <a:ext cx="3840480" cy="35243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Intern of extern werven</a:t>
              </a: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intern werven: binnen eigen bedrijf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voordelen: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biedt medewerkers de kans om door te stromen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goedkoop en snel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medewerker al bekend met het bedrijf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bedrijf al bekend met medewerker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motiverend voor andere medewerkers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nadelen: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bedrijf geen beeld van mogelijke kandidaten van buiten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medewerker laat vacature achter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eventuele jaloezie van overige medewerkers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extern werven: buiten eigen bedrijf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NVP Sollicitatiecode</a:t>
              </a:r>
            </a:p>
            <a:p>
              <a:endParaRPr lang="nl-NL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nl-NL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ep 6">
            <a:extLst>
              <a:ext uri="{FF2B5EF4-FFF2-40B4-BE49-F238E27FC236}">
                <a16:creationId xmlns:a16="http://schemas.microsoft.com/office/drawing/2014/main" id="{BA8BE39E-F10E-42A3-B31A-53EA98797B1B}"/>
              </a:ext>
            </a:extLst>
          </p:cNvPr>
          <p:cNvGrpSpPr/>
          <p:nvPr/>
        </p:nvGrpSpPr>
        <p:grpSpPr>
          <a:xfrm>
            <a:off x="7243482" y="493221"/>
            <a:ext cx="4282290" cy="1201108"/>
            <a:chOff x="7953247" y="4277768"/>
            <a:chExt cx="4068454" cy="657902"/>
          </a:xfrm>
        </p:grpSpPr>
        <p:sp>
          <p:nvSpPr>
            <p:cNvPr id="8" name="Afgeronde rechthoek 8">
              <a:extLst>
                <a:ext uri="{FF2B5EF4-FFF2-40B4-BE49-F238E27FC236}">
                  <a16:creationId xmlns:a16="http://schemas.microsoft.com/office/drawing/2014/main" id="{93BA61FC-A065-49B4-A2BE-F4281F2E5E10}"/>
                </a:ext>
              </a:extLst>
            </p:cNvPr>
            <p:cNvSpPr/>
            <p:nvPr/>
          </p:nvSpPr>
          <p:spPr>
            <a:xfrm>
              <a:off x="7953248" y="4277768"/>
              <a:ext cx="4068453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9" name="Tekstvak 8">
              <a:extLst>
                <a:ext uri="{FF2B5EF4-FFF2-40B4-BE49-F238E27FC236}">
                  <a16:creationId xmlns:a16="http://schemas.microsoft.com/office/drawing/2014/main" id="{468C8B47-7CC6-4935-A43B-B03701229C03}"/>
                </a:ext>
              </a:extLst>
            </p:cNvPr>
            <p:cNvSpPr txBox="1"/>
            <p:nvPr/>
          </p:nvSpPr>
          <p:spPr>
            <a:xfrm>
              <a:off x="7953247" y="4396754"/>
              <a:ext cx="4006259" cy="5057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Waarom is het belangrijk om zo snel mogelijk een geschikte kandidaat te vinden voor een open vacature?</a:t>
              </a:r>
            </a:p>
          </p:txBody>
        </p:sp>
      </p:grpSp>
      <p:grpSp>
        <p:nvGrpSpPr>
          <p:cNvPr id="13" name="Groep 12">
            <a:extLst>
              <a:ext uri="{FF2B5EF4-FFF2-40B4-BE49-F238E27FC236}">
                <a16:creationId xmlns:a16="http://schemas.microsoft.com/office/drawing/2014/main" id="{598C3811-0561-4E9B-AF4D-490C1CE1D531}"/>
              </a:ext>
            </a:extLst>
          </p:cNvPr>
          <p:cNvGrpSpPr/>
          <p:nvPr/>
        </p:nvGrpSpPr>
        <p:grpSpPr>
          <a:xfrm>
            <a:off x="7243483" y="4204447"/>
            <a:ext cx="4282290" cy="2272860"/>
            <a:chOff x="7953244" y="4869102"/>
            <a:chExt cx="4068453" cy="1810435"/>
          </a:xfrm>
        </p:grpSpPr>
        <p:sp>
          <p:nvSpPr>
            <p:cNvPr id="10" name="Rechthoek: afgeronde hoeken 9">
              <a:extLst>
                <a:ext uri="{FF2B5EF4-FFF2-40B4-BE49-F238E27FC236}">
                  <a16:creationId xmlns:a16="http://schemas.microsoft.com/office/drawing/2014/main" id="{2A050E26-20F8-484D-97CE-98D6B3325452}"/>
                </a:ext>
              </a:extLst>
            </p:cNvPr>
            <p:cNvSpPr/>
            <p:nvPr/>
          </p:nvSpPr>
          <p:spPr>
            <a:xfrm>
              <a:off x="7953244" y="4869102"/>
              <a:ext cx="4068453" cy="181043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1" name="Afbeelding 10">
              <a:hlinkClick r:id="rId3"/>
              <a:extLst>
                <a:ext uri="{FF2B5EF4-FFF2-40B4-BE49-F238E27FC236}">
                  <a16:creationId xmlns:a16="http://schemas.microsoft.com/office/drawing/2014/main" id="{1301066D-658F-46BB-B54C-D0A9EDFC27C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43429" y="5258423"/>
              <a:ext cx="2550278" cy="1218883"/>
            </a:xfrm>
            <a:prstGeom prst="rect">
              <a:avLst/>
            </a:prstGeom>
          </p:spPr>
        </p:pic>
        <p:sp>
          <p:nvSpPr>
            <p:cNvPr id="12" name="Tekstvak 11">
              <a:extLst>
                <a:ext uri="{FF2B5EF4-FFF2-40B4-BE49-F238E27FC236}">
                  <a16:creationId xmlns:a16="http://schemas.microsoft.com/office/drawing/2014/main" id="{2876C659-C4CC-4DE0-A787-6F7A42551EE0}"/>
                </a:ext>
              </a:extLst>
            </p:cNvPr>
            <p:cNvSpPr txBox="1"/>
            <p:nvPr/>
          </p:nvSpPr>
          <p:spPr>
            <a:xfrm>
              <a:off x="8068933" y="4959104"/>
              <a:ext cx="1674836" cy="369332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intern werven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282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>
            <a:extLst>
              <a:ext uri="{FF2B5EF4-FFF2-40B4-BE49-F238E27FC236}">
                <a16:creationId xmlns:a16="http://schemas.microsoft.com/office/drawing/2014/main" id="{7C0F744B-EB40-4C18-AF5C-64F1A55F5D36}"/>
              </a:ext>
            </a:extLst>
          </p:cNvPr>
          <p:cNvGrpSpPr/>
          <p:nvPr/>
        </p:nvGrpSpPr>
        <p:grpSpPr>
          <a:xfrm>
            <a:off x="412645" y="469661"/>
            <a:ext cx="6122626" cy="5707021"/>
            <a:chOff x="7907142" y="270341"/>
            <a:chExt cx="4160667" cy="3777316"/>
          </a:xfrm>
        </p:grpSpPr>
        <p:sp>
          <p:nvSpPr>
            <p:cNvPr id="5" name="Afgeronde rechthoek 5">
              <a:extLst>
                <a:ext uri="{FF2B5EF4-FFF2-40B4-BE49-F238E27FC236}">
                  <a16:creationId xmlns:a16="http://schemas.microsoft.com/office/drawing/2014/main" id="{7FF635C0-BAD8-4A66-9527-F3F9084A9E8F}"/>
                </a:ext>
              </a:extLst>
            </p:cNvPr>
            <p:cNvSpPr/>
            <p:nvPr/>
          </p:nvSpPr>
          <p:spPr>
            <a:xfrm>
              <a:off x="7907142" y="270341"/>
              <a:ext cx="4160667" cy="3777316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6" name="Tekstvak 5">
              <a:extLst>
                <a:ext uri="{FF2B5EF4-FFF2-40B4-BE49-F238E27FC236}">
                  <a16:creationId xmlns:a16="http://schemas.microsoft.com/office/drawing/2014/main" id="{003526D1-D597-47EA-89FB-2A2D3B846BC4}"/>
                </a:ext>
              </a:extLst>
            </p:cNvPr>
            <p:cNvSpPr txBox="1"/>
            <p:nvPr/>
          </p:nvSpPr>
          <p:spPr>
            <a:xfrm>
              <a:off x="8046719" y="356135"/>
              <a:ext cx="3840480" cy="3182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Intern of extern werven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extern werven: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aanwezige sollicitaties doornemen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advertentie plaatsen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netwerken 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uitzendbureau of re-integratiebureau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Re-integratiebureau brengt arbeidsongeschikte werknemers of werkzoekenden opnieuw naar arbeidsmarkt. 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NVP Sollicitatiecode = basisregels voor werving en selectie. 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bevordert een transparante en eerlijke werving en selectieprocedure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ep 6">
            <a:extLst>
              <a:ext uri="{FF2B5EF4-FFF2-40B4-BE49-F238E27FC236}">
                <a16:creationId xmlns:a16="http://schemas.microsoft.com/office/drawing/2014/main" id="{BA8BE39E-F10E-42A3-B31A-53EA98797B1B}"/>
              </a:ext>
            </a:extLst>
          </p:cNvPr>
          <p:cNvGrpSpPr/>
          <p:nvPr/>
        </p:nvGrpSpPr>
        <p:grpSpPr>
          <a:xfrm>
            <a:off x="7408285" y="469661"/>
            <a:ext cx="4068453" cy="1269492"/>
            <a:chOff x="7953248" y="4277768"/>
            <a:chExt cx="4068453" cy="657902"/>
          </a:xfrm>
        </p:grpSpPr>
        <p:sp>
          <p:nvSpPr>
            <p:cNvPr id="8" name="Afgeronde rechthoek 8">
              <a:extLst>
                <a:ext uri="{FF2B5EF4-FFF2-40B4-BE49-F238E27FC236}">
                  <a16:creationId xmlns:a16="http://schemas.microsoft.com/office/drawing/2014/main" id="{93BA61FC-A065-49B4-A2BE-F4281F2E5E10}"/>
                </a:ext>
              </a:extLst>
            </p:cNvPr>
            <p:cNvSpPr/>
            <p:nvPr/>
          </p:nvSpPr>
          <p:spPr>
            <a:xfrm>
              <a:off x="7953248" y="4277768"/>
              <a:ext cx="4068453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nl-NL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Kijk jij wel eens op vacaturesites? Hoe zien die advertenties eruit?</a:t>
              </a:r>
            </a:p>
          </p:txBody>
        </p:sp>
        <p:sp>
          <p:nvSpPr>
            <p:cNvPr id="9" name="Tekstvak 8">
              <a:extLst>
                <a:ext uri="{FF2B5EF4-FFF2-40B4-BE49-F238E27FC236}">
                  <a16:creationId xmlns:a16="http://schemas.microsoft.com/office/drawing/2014/main" id="{468C8B47-7CC6-4935-A43B-B03701229C03}"/>
                </a:ext>
              </a:extLst>
            </p:cNvPr>
            <p:cNvSpPr txBox="1"/>
            <p:nvPr/>
          </p:nvSpPr>
          <p:spPr>
            <a:xfrm>
              <a:off x="8015442" y="4299907"/>
              <a:ext cx="40062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ep 2">
            <a:extLst>
              <a:ext uri="{FF2B5EF4-FFF2-40B4-BE49-F238E27FC236}">
                <a16:creationId xmlns:a16="http://schemas.microsoft.com/office/drawing/2014/main" id="{9B9D8F4A-B3C3-4221-8771-F3FB5B38E442}"/>
              </a:ext>
            </a:extLst>
          </p:cNvPr>
          <p:cNvGrpSpPr/>
          <p:nvPr/>
        </p:nvGrpSpPr>
        <p:grpSpPr>
          <a:xfrm>
            <a:off x="7408285" y="3429000"/>
            <a:ext cx="4068453" cy="2747683"/>
            <a:chOff x="7953244" y="4869102"/>
            <a:chExt cx="4068453" cy="1810435"/>
          </a:xfrm>
        </p:grpSpPr>
        <p:sp>
          <p:nvSpPr>
            <p:cNvPr id="10" name="Rechthoek: afgeronde hoeken 9">
              <a:extLst>
                <a:ext uri="{FF2B5EF4-FFF2-40B4-BE49-F238E27FC236}">
                  <a16:creationId xmlns:a16="http://schemas.microsoft.com/office/drawing/2014/main" id="{2A050E26-20F8-484D-97CE-98D6B3325452}"/>
                </a:ext>
              </a:extLst>
            </p:cNvPr>
            <p:cNvSpPr/>
            <p:nvPr/>
          </p:nvSpPr>
          <p:spPr>
            <a:xfrm>
              <a:off x="7953244" y="4869102"/>
              <a:ext cx="4068453" cy="181043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2" name="Afbeelding 1">
              <a:hlinkClick r:id="rId3"/>
              <a:extLst>
                <a:ext uri="{FF2B5EF4-FFF2-40B4-BE49-F238E27FC236}">
                  <a16:creationId xmlns:a16="http://schemas.microsoft.com/office/drawing/2014/main" id="{9EE22610-B500-4CD1-ACE7-CFE342BF8FF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96247" y="4941224"/>
              <a:ext cx="3180491" cy="1738313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14529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4">
            <a:extLst>
              <a:ext uri="{FF2B5EF4-FFF2-40B4-BE49-F238E27FC236}">
                <a16:creationId xmlns:a16="http://schemas.microsoft.com/office/drawing/2014/main" id="{5FC53092-283B-4755-B626-70B1A7B8F04B}"/>
              </a:ext>
            </a:extLst>
          </p:cNvPr>
          <p:cNvGrpSpPr/>
          <p:nvPr/>
        </p:nvGrpSpPr>
        <p:grpSpPr>
          <a:xfrm>
            <a:off x="439539" y="483262"/>
            <a:ext cx="5656461" cy="5630667"/>
            <a:chOff x="7907142" y="270341"/>
            <a:chExt cx="4160667" cy="3777316"/>
          </a:xfrm>
        </p:grpSpPr>
        <p:sp>
          <p:nvSpPr>
            <p:cNvPr id="6" name="Afgeronde rechthoek 5">
              <a:extLst>
                <a:ext uri="{FF2B5EF4-FFF2-40B4-BE49-F238E27FC236}">
                  <a16:creationId xmlns:a16="http://schemas.microsoft.com/office/drawing/2014/main" id="{AD4865AB-CA10-40E8-A35A-648A6FDAFB04}"/>
                </a:ext>
              </a:extLst>
            </p:cNvPr>
            <p:cNvSpPr/>
            <p:nvPr/>
          </p:nvSpPr>
          <p:spPr>
            <a:xfrm>
              <a:off x="7907142" y="270341"/>
              <a:ext cx="4160667" cy="3777316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7" name="Tekstvak 6">
              <a:extLst>
                <a:ext uri="{FF2B5EF4-FFF2-40B4-BE49-F238E27FC236}">
                  <a16:creationId xmlns:a16="http://schemas.microsoft.com/office/drawing/2014/main" id="{59612643-21D6-44A2-8FEB-40993D28FF10}"/>
                </a:ext>
              </a:extLst>
            </p:cNvPr>
            <p:cNvSpPr txBox="1"/>
            <p:nvPr/>
          </p:nvSpPr>
          <p:spPr>
            <a:xfrm>
              <a:off x="8046719" y="356135"/>
              <a:ext cx="3840480" cy="29727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Personeelsadvertentie plaatsen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personeelsadvertentie: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helder en duidelijk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vijf w’s: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wie wij zijn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wie wij zoeken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wat wij verwachten</a:t>
              </a:r>
            </a:p>
            <a:p>
              <a:pPr marL="1085850" lvl="2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functieprofiel</a:t>
              </a:r>
            </a:p>
            <a:p>
              <a:pPr marL="1085850" lvl="2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competenties	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wat wij bieden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wanneer solliciteren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Waar plaats je de advertentie?</a:t>
              </a:r>
            </a:p>
          </p:txBody>
        </p:sp>
      </p:grpSp>
      <p:grpSp>
        <p:nvGrpSpPr>
          <p:cNvPr id="8" name="Groep 7">
            <a:extLst>
              <a:ext uri="{FF2B5EF4-FFF2-40B4-BE49-F238E27FC236}">
                <a16:creationId xmlns:a16="http://schemas.microsoft.com/office/drawing/2014/main" id="{87B37DB4-0123-4C1D-AEEF-52C32774EC64}"/>
              </a:ext>
            </a:extLst>
          </p:cNvPr>
          <p:cNvGrpSpPr/>
          <p:nvPr/>
        </p:nvGrpSpPr>
        <p:grpSpPr>
          <a:xfrm>
            <a:off x="7279342" y="483261"/>
            <a:ext cx="4283364" cy="1291751"/>
            <a:chOff x="7953248" y="4277768"/>
            <a:chExt cx="4068453" cy="657902"/>
          </a:xfrm>
        </p:grpSpPr>
        <p:sp>
          <p:nvSpPr>
            <p:cNvPr id="9" name="Afgeronde rechthoek 8">
              <a:extLst>
                <a:ext uri="{FF2B5EF4-FFF2-40B4-BE49-F238E27FC236}">
                  <a16:creationId xmlns:a16="http://schemas.microsoft.com/office/drawing/2014/main" id="{8AC481F2-B812-48BE-9D42-B020C523027F}"/>
                </a:ext>
              </a:extLst>
            </p:cNvPr>
            <p:cNvSpPr/>
            <p:nvPr/>
          </p:nvSpPr>
          <p:spPr>
            <a:xfrm>
              <a:off x="7953248" y="4277768"/>
              <a:ext cx="4068453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>
              <a:extLst>
                <a:ext uri="{FF2B5EF4-FFF2-40B4-BE49-F238E27FC236}">
                  <a16:creationId xmlns:a16="http://schemas.microsoft.com/office/drawing/2014/main" id="{37DF19F5-A494-4355-AE19-F25C9D8C76B0}"/>
                </a:ext>
              </a:extLst>
            </p:cNvPr>
            <p:cNvSpPr txBox="1"/>
            <p:nvPr/>
          </p:nvSpPr>
          <p:spPr>
            <a:xfrm>
              <a:off x="8015441" y="4375886"/>
              <a:ext cx="4006259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Wat maakt een personeelsadvertentie voor jou aantrekkelijk?</a:t>
              </a:r>
            </a:p>
          </p:txBody>
        </p:sp>
      </p:grpSp>
      <p:grpSp>
        <p:nvGrpSpPr>
          <p:cNvPr id="14" name="Groep 13">
            <a:extLst>
              <a:ext uri="{FF2B5EF4-FFF2-40B4-BE49-F238E27FC236}">
                <a16:creationId xmlns:a16="http://schemas.microsoft.com/office/drawing/2014/main" id="{702D194D-BC38-4F79-B480-0FB8B68D5692}"/>
              </a:ext>
            </a:extLst>
          </p:cNvPr>
          <p:cNvGrpSpPr/>
          <p:nvPr/>
        </p:nvGrpSpPr>
        <p:grpSpPr>
          <a:xfrm>
            <a:off x="7279342" y="4034118"/>
            <a:ext cx="4283364" cy="2079811"/>
            <a:chOff x="7953244" y="4869102"/>
            <a:chExt cx="4068453" cy="1810435"/>
          </a:xfrm>
        </p:grpSpPr>
        <p:sp>
          <p:nvSpPr>
            <p:cNvPr id="11" name="Rechthoek: afgeronde hoeken 10">
              <a:extLst>
                <a:ext uri="{FF2B5EF4-FFF2-40B4-BE49-F238E27FC236}">
                  <a16:creationId xmlns:a16="http://schemas.microsoft.com/office/drawing/2014/main" id="{0CB01509-80D2-43F2-8E23-4E8373C3EB5A}"/>
                </a:ext>
              </a:extLst>
            </p:cNvPr>
            <p:cNvSpPr/>
            <p:nvPr/>
          </p:nvSpPr>
          <p:spPr>
            <a:xfrm>
              <a:off x="7953244" y="4869102"/>
              <a:ext cx="4068453" cy="181043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Afbeelding 11">
              <a:hlinkClick r:id="rId3"/>
              <a:extLst>
                <a:ext uri="{FF2B5EF4-FFF2-40B4-BE49-F238E27FC236}">
                  <a16:creationId xmlns:a16="http://schemas.microsoft.com/office/drawing/2014/main" id="{5B85E0E2-E00D-4DF0-BBC1-D0F6AE2894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22099" y="4958286"/>
              <a:ext cx="2926976" cy="1635457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59116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ep 5">
            <a:extLst>
              <a:ext uri="{FF2B5EF4-FFF2-40B4-BE49-F238E27FC236}">
                <a16:creationId xmlns:a16="http://schemas.microsoft.com/office/drawing/2014/main" id="{D8C0E541-7913-4815-B700-E2F8F45002D6}"/>
              </a:ext>
            </a:extLst>
          </p:cNvPr>
          <p:cNvGrpSpPr/>
          <p:nvPr/>
        </p:nvGrpSpPr>
        <p:grpSpPr>
          <a:xfrm>
            <a:off x="672621" y="563945"/>
            <a:ext cx="5423379" cy="5316902"/>
            <a:chOff x="7907142" y="270341"/>
            <a:chExt cx="4160667" cy="3777316"/>
          </a:xfrm>
        </p:grpSpPr>
        <p:sp>
          <p:nvSpPr>
            <p:cNvPr id="7" name="Afgeronde rechthoek 5">
              <a:extLst>
                <a:ext uri="{FF2B5EF4-FFF2-40B4-BE49-F238E27FC236}">
                  <a16:creationId xmlns:a16="http://schemas.microsoft.com/office/drawing/2014/main" id="{B064473F-6C8A-4794-8C78-CB69378BA072}"/>
                </a:ext>
              </a:extLst>
            </p:cNvPr>
            <p:cNvSpPr/>
            <p:nvPr/>
          </p:nvSpPr>
          <p:spPr>
            <a:xfrm>
              <a:off x="7907142" y="270341"/>
              <a:ext cx="4160667" cy="3777316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8" name="Tekstvak 7">
              <a:extLst>
                <a:ext uri="{FF2B5EF4-FFF2-40B4-BE49-F238E27FC236}">
                  <a16:creationId xmlns:a16="http://schemas.microsoft.com/office/drawing/2014/main" id="{AF554F1E-7E4D-42FB-9421-E35C31061B40}"/>
                </a:ext>
              </a:extLst>
            </p:cNvPr>
            <p:cNvSpPr txBox="1"/>
            <p:nvPr/>
          </p:nvSpPr>
          <p:spPr>
            <a:xfrm>
              <a:off x="8046719" y="356135"/>
              <a:ext cx="3840480" cy="3143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Sollicitaties ontvangen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sollicitatiebrief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persoonlijke eigenschappen en motivatie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sollicitatieformulier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formulier waarop de sollicitant bedrijfsrelevante gegevens/ informatie invult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maakt het vergelijken sollicitanten makkelijker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curriculum vitae (cv)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persoonlijke gegevens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opleidingen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werkervaring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ep 8">
            <a:extLst>
              <a:ext uri="{FF2B5EF4-FFF2-40B4-BE49-F238E27FC236}">
                <a16:creationId xmlns:a16="http://schemas.microsoft.com/office/drawing/2014/main" id="{C2849BA9-463F-47AF-A4F0-7C66AA8E81B3}"/>
              </a:ext>
            </a:extLst>
          </p:cNvPr>
          <p:cNvGrpSpPr/>
          <p:nvPr/>
        </p:nvGrpSpPr>
        <p:grpSpPr>
          <a:xfrm>
            <a:off x="7522939" y="563944"/>
            <a:ext cx="4068453" cy="1810435"/>
            <a:chOff x="7953248" y="4277768"/>
            <a:chExt cx="4068453" cy="1021448"/>
          </a:xfrm>
        </p:grpSpPr>
        <p:sp>
          <p:nvSpPr>
            <p:cNvPr id="10" name="Afgeronde rechthoek 8">
              <a:extLst>
                <a:ext uri="{FF2B5EF4-FFF2-40B4-BE49-F238E27FC236}">
                  <a16:creationId xmlns:a16="http://schemas.microsoft.com/office/drawing/2014/main" id="{803160FE-511D-4EBE-84AF-8420B0759B1F}"/>
                </a:ext>
              </a:extLst>
            </p:cNvPr>
            <p:cNvSpPr/>
            <p:nvPr/>
          </p:nvSpPr>
          <p:spPr>
            <a:xfrm>
              <a:off x="7953248" y="4277768"/>
              <a:ext cx="4068453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1" name="Tekstvak 10">
              <a:extLst>
                <a:ext uri="{FF2B5EF4-FFF2-40B4-BE49-F238E27FC236}">
                  <a16:creationId xmlns:a16="http://schemas.microsoft.com/office/drawing/2014/main" id="{2928F19C-C9A2-431A-AAF7-181C09F46DDC}"/>
                </a:ext>
              </a:extLst>
            </p:cNvPr>
            <p:cNvSpPr txBox="1"/>
            <p:nvPr/>
          </p:nvSpPr>
          <p:spPr>
            <a:xfrm>
              <a:off x="8015441" y="4375886"/>
              <a:ext cx="400625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Waarom is het belangrijk dat sollicitanten hun cv zo aantrekkelijk en uniek mogelijk te maken?</a:t>
              </a:r>
            </a:p>
          </p:txBody>
        </p:sp>
      </p:grpSp>
      <p:grpSp>
        <p:nvGrpSpPr>
          <p:cNvPr id="18" name="Groep 17">
            <a:extLst>
              <a:ext uri="{FF2B5EF4-FFF2-40B4-BE49-F238E27FC236}">
                <a16:creationId xmlns:a16="http://schemas.microsoft.com/office/drawing/2014/main" id="{290AEF25-7EED-4A1D-8CAB-63C89B91E6DC}"/>
              </a:ext>
            </a:extLst>
          </p:cNvPr>
          <p:cNvGrpSpPr/>
          <p:nvPr/>
        </p:nvGrpSpPr>
        <p:grpSpPr>
          <a:xfrm>
            <a:off x="7522939" y="3666566"/>
            <a:ext cx="4068453" cy="2214282"/>
            <a:chOff x="7953244" y="4869102"/>
            <a:chExt cx="4068453" cy="1810435"/>
          </a:xfrm>
        </p:grpSpPr>
        <p:grpSp>
          <p:nvGrpSpPr>
            <p:cNvPr id="14" name="Groep 13">
              <a:extLst>
                <a:ext uri="{FF2B5EF4-FFF2-40B4-BE49-F238E27FC236}">
                  <a16:creationId xmlns:a16="http://schemas.microsoft.com/office/drawing/2014/main" id="{E4790D4C-0620-43DE-B603-77556995EB3C}"/>
                </a:ext>
              </a:extLst>
            </p:cNvPr>
            <p:cNvGrpSpPr/>
            <p:nvPr/>
          </p:nvGrpSpPr>
          <p:grpSpPr>
            <a:xfrm>
              <a:off x="7953244" y="4869102"/>
              <a:ext cx="4068453" cy="1810435"/>
              <a:chOff x="7953244" y="4869102"/>
              <a:chExt cx="4068453" cy="1810435"/>
            </a:xfrm>
          </p:grpSpPr>
          <p:sp>
            <p:nvSpPr>
              <p:cNvPr id="12" name="Rechthoek: afgeronde hoeken 11">
                <a:extLst>
                  <a:ext uri="{FF2B5EF4-FFF2-40B4-BE49-F238E27FC236}">
                    <a16:creationId xmlns:a16="http://schemas.microsoft.com/office/drawing/2014/main" id="{255F9E20-46AA-49BF-90D6-6B0A1CB08F4B}"/>
                  </a:ext>
                </a:extLst>
              </p:cNvPr>
              <p:cNvSpPr/>
              <p:nvPr/>
            </p:nvSpPr>
            <p:spPr>
              <a:xfrm>
                <a:off x="7953244" y="4869102"/>
                <a:ext cx="4068453" cy="181043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13" name="Afbeelding 12">
                <a:hlinkClick r:id="rId3"/>
                <a:extLst>
                  <a:ext uri="{FF2B5EF4-FFF2-40B4-BE49-F238E27FC236}">
                    <a16:creationId xmlns:a16="http://schemas.microsoft.com/office/drawing/2014/main" id="{AA1AE025-8E7B-4CFB-AB34-03CA3BE8DA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8328586" y="4967221"/>
                <a:ext cx="3117540" cy="1688890"/>
              </a:xfrm>
              <a:prstGeom prst="rect">
                <a:avLst/>
              </a:prstGeom>
            </p:spPr>
          </p:pic>
        </p:grpSp>
        <p:sp>
          <p:nvSpPr>
            <p:cNvPr id="17" name="Tekstvak 16">
              <a:extLst>
                <a:ext uri="{FF2B5EF4-FFF2-40B4-BE49-F238E27FC236}">
                  <a16:creationId xmlns:a16="http://schemas.microsoft.com/office/drawing/2014/main" id="{8E43805E-9267-4454-B863-B392DBBC5427}"/>
                </a:ext>
              </a:extLst>
            </p:cNvPr>
            <p:cNvSpPr txBox="1"/>
            <p:nvPr/>
          </p:nvSpPr>
          <p:spPr>
            <a:xfrm>
              <a:off x="8453717" y="4907506"/>
              <a:ext cx="2868706" cy="3019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sollicitatiebrief schrijven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138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ep 5">
            <a:extLst>
              <a:ext uri="{FF2B5EF4-FFF2-40B4-BE49-F238E27FC236}">
                <a16:creationId xmlns:a16="http://schemas.microsoft.com/office/drawing/2014/main" id="{D73644F1-12D4-47F0-A4D7-2ECA596EE924}"/>
              </a:ext>
            </a:extLst>
          </p:cNvPr>
          <p:cNvGrpSpPr/>
          <p:nvPr/>
        </p:nvGrpSpPr>
        <p:grpSpPr>
          <a:xfrm>
            <a:off x="556080" y="631091"/>
            <a:ext cx="6068838" cy="6194243"/>
            <a:chOff x="7907142" y="270341"/>
            <a:chExt cx="4160667" cy="4055302"/>
          </a:xfrm>
        </p:grpSpPr>
        <p:sp>
          <p:nvSpPr>
            <p:cNvPr id="7" name="Afgeronde rechthoek 5">
              <a:extLst>
                <a:ext uri="{FF2B5EF4-FFF2-40B4-BE49-F238E27FC236}">
                  <a16:creationId xmlns:a16="http://schemas.microsoft.com/office/drawing/2014/main" id="{401F10D2-34C9-4346-B8EB-9902BC04681B}"/>
                </a:ext>
              </a:extLst>
            </p:cNvPr>
            <p:cNvSpPr/>
            <p:nvPr/>
          </p:nvSpPr>
          <p:spPr>
            <a:xfrm>
              <a:off x="7907142" y="270341"/>
              <a:ext cx="4160667" cy="3777316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8" name="Tekstvak 7">
              <a:extLst>
                <a:ext uri="{FF2B5EF4-FFF2-40B4-BE49-F238E27FC236}">
                  <a16:creationId xmlns:a16="http://schemas.microsoft.com/office/drawing/2014/main" id="{F149BCE1-90A5-4612-92D4-8599D436B186}"/>
                </a:ext>
              </a:extLst>
            </p:cNvPr>
            <p:cNvSpPr txBox="1"/>
            <p:nvPr/>
          </p:nvSpPr>
          <p:spPr>
            <a:xfrm>
              <a:off x="8046719" y="356135"/>
              <a:ext cx="3840480" cy="3969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Reacties beoordelen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selectiecriteria = criteria om kandidaten te toetsen op functie-eisen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kennis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vaardigheden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ervaring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zachte criteria: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details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specifieke aanvullingen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algehele indruk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kandidaten objectief vergelijken: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tabel: score selectiecriterium per kandidaat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beoordeling sollicitatiebrieven/ formulieren: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afwijzing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reserve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uitnodiging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ep 8">
            <a:extLst>
              <a:ext uri="{FF2B5EF4-FFF2-40B4-BE49-F238E27FC236}">
                <a16:creationId xmlns:a16="http://schemas.microsoft.com/office/drawing/2014/main" id="{083C7CC1-A64D-47B2-8FEE-52C1F3C3705C}"/>
              </a:ext>
            </a:extLst>
          </p:cNvPr>
          <p:cNvGrpSpPr/>
          <p:nvPr/>
        </p:nvGrpSpPr>
        <p:grpSpPr>
          <a:xfrm>
            <a:off x="7612587" y="631090"/>
            <a:ext cx="4114561" cy="1233569"/>
            <a:chOff x="7953248" y="4277768"/>
            <a:chExt cx="4114561" cy="657902"/>
          </a:xfrm>
        </p:grpSpPr>
        <p:sp>
          <p:nvSpPr>
            <p:cNvPr id="10" name="Afgeronde rechthoek 8">
              <a:extLst>
                <a:ext uri="{FF2B5EF4-FFF2-40B4-BE49-F238E27FC236}">
                  <a16:creationId xmlns:a16="http://schemas.microsoft.com/office/drawing/2014/main" id="{DBCD31E3-BE42-4CA6-88B9-76607C5E5AF6}"/>
                </a:ext>
              </a:extLst>
            </p:cNvPr>
            <p:cNvSpPr/>
            <p:nvPr/>
          </p:nvSpPr>
          <p:spPr>
            <a:xfrm>
              <a:off x="7953248" y="4277768"/>
              <a:ext cx="4068453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1" name="Tekstvak 10">
              <a:extLst>
                <a:ext uri="{FF2B5EF4-FFF2-40B4-BE49-F238E27FC236}">
                  <a16:creationId xmlns:a16="http://schemas.microsoft.com/office/drawing/2014/main" id="{A591842F-1F7D-42B7-B4DA-7A47E98D30D3}"/>
                </a:ext>
              </a:extLst>
            </p:cNvPr>
            <p:cNvSpPr txBox="1"/>
            <p:nvPr/>
          </p:nvSpPr>
          <p:spPr>
            <a:xfrm>
              <a:off x="8061550" y="4375886"/>
              <a:ext cx="4006259" cy="3518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Stel dat je op zoek bent naar een kantinemedewerker, welke criteria vind jij dan heel belangrijk?</a:t>
              </a:r>
            </a:p>
          </p:txBody>
        </p:sp>
      </p:grpSp>
      <p:grpSp>
        <p:nvGrpSpPr>
          <p:cNvPr id="15" name="Groep 14">
            <a:extLst>
              <a:ext uri="{FF2B5EF4-FFF2-40B4-BE49-F238E27FC236}">
                <a16:creationId xmlns:a16="http://schemas.microsoft.com/office/drawing/2014/main" id="{B7CBCF0A-01C5-47C7-B4A2-4A44AD3A6DBD}"/>
              </a:ext>
            </a:extLst>
          </p:cNvPr>
          <p:cNvGrpSpPr/>
          <p:nvPr/>
        </p:nvGrpSpPr>
        <p:grpSpPr>
          <a:xfrm>
            <a:off x="7612586" y="4213413"/>
            <a:ext cx="4068453" cy="2187314"/>
            <a:chOff x="7953244" y="4869102"/>
            <a:chExt cx="4068453" cy="1810435"/>
          </a:xfrm>
        </p:grpSpPr>
        <p:sp>
          <p:nvSpPr>
            <p:cNvPr id="12" name="Rechthoek: afgeronde hoeken 11">
              <a:extLst>
                <a:ext uri="{FF2B5EF4-FFF2-40B4-BE49-F238E27FC236}">
                  <a16:creationId xmlns:a16="http://schemas.microsoft.com/office/drawing/2014/main" id="{0DA5CD74-328C-4195-9C30-B9F4D144BD9C}"/>
                </a:ext>
              </a:extLst>
            </p:cNvPr>
            <p:cNvSpPr/>
            <p:nvPr/>
          </p:nvSpPr>
          <p:spPr>
            <a:xfrm>
              <a:off x="7953244" y="4869102"/>
              <a:ext cx="4068453" cy="181043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4" name="Afbeelding 13">
              <a:hlinkClick r:id="rId3"/>
              <a:extLst>
                <a:ext uri="{FF2B5EF4-FFF2-40B4-BE49-F238E27FC236}">
                  <a16:creationId xmlns:a16="http://schemas.microsoft.com/office/drawing/2014/main" id="{2C19E557-6A0B-493C-A4C9-9B3C00E32A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29650" y="4964202"/>
              <a:ext cx="2879392" cy="1676201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62559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4946C7A1-A623-430B-B40A-85F42975C73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9144000"/>
          </a:xfrm>
          <a:prstGeom prst="rect">
            <a:avLst/>
          </a:prstGeom>
        </p:spPr>
      </p:pic>
      <p:grpSp>
        <p:nvGrpSpPr>
          <p:cNvPr id="4" name="Groep 3">
            <a:extLst>
              <a:ext uri="{FF2B5EF4-FFF2-40B4-BE49-F238E27FC236}">
                <a16:creationId xmlns:a16="http://schemas.microsoft.com/office/drawing/2014/main" id="{A97C1F52-E26C-4B41-89CD-D511FCE56921}"/>
              </a:ext>
            </a:extLst>
          </p:cNvPr>
          <p:cNvGrpSpPr/>
          <p:nvPr/>
        </p:nvGrpSpPr>
        <p:grpSpPr>
          <a:xfrm>
            <a:off x="7907139" y="178463"/>
            <a:ext cx="4160667" cy="1840342"/>
            <a:chOff x="7907139" y="178463"/>
            <a:chExt cx="4160667" cy="1840342"/>
          </a:xfrm>
        </p:grpSpPr>
        <p:sp>
          <p:nvSpPr>
            <p:cNvPr id="5" name="Afgeronde rechthoek 5">
              <a:extLst>
                <a:ext uri="{FF2B5EF4-FFF2-40B4-BE49-F238E27FC236}">
                  <a16:creationId xmlns:a16="http://schemas.microsoft.com/office/drawing/2014/main" id="{50DAF345-5474-4610-9B76-4153F0BBD70F}"/>
                </a:ext>
              </a:extLst>
            </p:cNvPr>
            <p:cNvSpPr/>
            <p:nvPr/>
          </p:nvSpPr>
          <p:spPr>
            <a:xfrm>
              <a:off x="7907139" y="178463"/>
              <a:ext cx="4160667" cy="184034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6" name="Tekstvak 5">
              <a:extLst>
                <a:ext uri="{FF2B5EF4-FFF2-40B4-BE49-F238E27FC236}">
                  <a16:creationId xmlns:a16="http://schemas.microsoft.com/office/drawing/2014/main" id="{906E1A12-FB09-4A39-B9DF-C10CAFB781D1}"/>
                </a:ext>
              </a:extLst>
            </p:cNvPr>
            <p:cNvSpPr txBox="1"/>
            <p:nvPr/>
          </p:nvSpPr>
          <p:spPr>
            <a:xfrm>
              <a:off x="8004292" y="285008"/>
              <a:ext cx="396635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  <a:endParaRPr lang="nl-NL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372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Props1.xml><?xml version="1.0" encoding="utf-8"?>
<ds:datastoreItem xmlns:ds="http://schemas.openxmlformats.org/officeDocument/2006/customXml" ds:itemID="{10F7E10A-AADE-418A-8D26-E5531471E9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AC9E09-7B2E-40DE-BC69-A7F2DEAA67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9F273C-8AC2-41FF-81B5-1316FBE75290}">
  <ds:schemaRefs>
    <ds:schemaRef ds:uri="http://schemas.microsoft.com/office/2006/metadata/properties"/>
    <ds:schemaRef ds:uri="http://schemas.microsoft.com/office/infopath/2007/PartnerControls"/>
    <ds:schemaRef ds:uri="2cb1c85b-b197-48cd-8bb1-fe9e9ee0096b"/>
    <ds:schemaRef ds:uri="414a8a67-acf6-4b09-bb49-f84330b442d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346</Words>
  <Application>Microsoft Office PowerPoint</Application>
  <PresentationFormat>Breedbeeld</PresentationFormat>
  <Paragraphs>104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Jochem</dc:creator>
  <cp:lastModifiedBy>Bertus Boer</cp:lastModifiedBy>
  <cp:revision>38</cp:revision>
  <dcterms:created xsi:type="dcterms:W3CDTF">2019-11-01T10:44:20Z</dcterms:created>
  <dcterms:modified xsi:type="dcterms:W3CDTF">2023-03-10T19:15:36Z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  <property fmtid="{D5CDD505-2E9C-101B-9397-08002B2CF9AE}" pid="3" name="MediaServiceImageTags">
    <vt:lpwstr/>
  </property>
</Properties>
</file>